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B399AD-9616-4ED4-86F9-9C8808D1F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DC439A-FE28-4864-9C1A-96F0C57259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C5680C-8E50-4D0C-8594-011362DD4E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F2BD7-1E5A-4356-AEA5-7292EEA27D08}" type="datetimeFigureOut">
              <a:rPr lang="en-IN" smtClean="0"/>
              <a:t>21-03-2021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FFDB64-A950-4ECA-963B-F7ABA8B08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A7BF4E-BC5A-4475-BF52-884855B35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87D18-4D2C-467A-A28D-D5092D06F05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1472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E9071-AEC1-4195-AB2D-54EF612AD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1776C4-D3EE-40F0-8D64-09E51F6886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AFC366-A5A9-4CB9-815B-8A6A5C7F5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F2BD7-1E5A-4356-AEA5-7292EEA27D08}" type="datetimeFigureOut">
              <a:rPr lang="en-IN" smtClean="0"/>
              <a:t>21-03-2021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FDB094-8353-4D8E-B472-8707F868E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C487E7-915A-44C5-934E-5B435C83A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87D18-4D2C-467A-A28D-D5092D06F05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13918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13D140E-37EB-4937-A034-C7C618655F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93439E-E141-47B2-9665-4C7531B392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BE30BE-E600-44A7-B791-380036E10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F2BD7-1E5A-4356-AEA5-7292EEA27D08}" type="datetimeFigureOut">
              <a:rPr lang="en-IN" smtClean="0"/>
              <a:t>21-03-2021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A067A7-5EAE-41E7-B1F0-E15F90413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0790F1-DB4A-4B40-8447-DA3A5AF38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87D18-4D2C-467A-A28D-D5092D06F05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32587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B9B89-1C38-4DCB-A4B5-EB6E8CE7B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FD11EC-3145-47BB-BD9D-88E193C1E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EDEBF3-BA9A-4990-8E12-E56EF681B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F2BD7-1E5A-4356-AEA5-7292EEA27D08}" type="datetimeFigureOut">
              <a:rPr lang="en-IN" smtClean="0"/>
              <a:t>21-03-2021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97F029-0854-4C86-89D0-56898E0DD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21B9FC-01CD-4FDC-BCE7-8F7434F7A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87D18-4D2C-467A-A28D-D5092D06F05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79212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DE455-D531-4E6A-9FCC-FC4272467D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AD61A4-A20B-4AFF-9B94-84DF86DC8C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8B696E-3DC8-4EDD-8BEE-F491F9CA5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F2BD7-1E5A-4356-AEA5-7292EEA27D08}" type="datetimeFigureOut">
              <a:rPr lang="en-IN" smtClean="0"/>
              <a:t>21-03-2021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1499F1-43AE-468A-B971-2CCD6FB21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AB5B33-2064-4DE2-B0BD-0E9C90611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87D18-4D2C-467A-A28D-D5092D06F05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85203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92912-8B8C-4E90-8000-C65F5A6AB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6DABB2-A6CD-4848-8A5E-4BAF31C4E7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09BB19-EFA9-464E-8D1A-F1D6B00D52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88BC6F-FDFB-488C-B163-200EEB7A2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F2BD7-1E5A-4356-AEA5-7292EEA27D08}" type="datetimeFigureOut">
              <a:rPr lang="en-IN" smtClean="0"/>
              <a:t>21-03-2021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680E1D-D4F3-43C9-A037-6F5EBB1EF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4FE42A-1090-494F-AC75-8790EFA9A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87D18-4D2C-467A-A28D-D5092D06F05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0870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8E0614-F526-48E7-BB76-009E542B9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4D337A-73A6-4F13-928A-B79B25D764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921206-8C73-4A35-AECD-342327B93A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9F333F-04AA-4CAF-9A13-EF8EBBC980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104EC2-D807-423F-A3BD-BDC478A867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0E0305A-22CE-411D-8494-E6C5571FA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F2BD7-1E5A-4356-AEA5-7292EEA27D08}" type="datetimeFigureOut">
              <a:rPr lang="en-IN" smtClean="0"/>
              <a:t>21-03-2021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792E3B-8D6A-4EAA-B691-AC7C1C4B8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1822103-A308-4A3D-92FA-FFBCA097E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87D18-4D2C-467A-A28D-D5092D06F05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45286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99C16A-A1DC-41B6-9460-5F8B9170B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F4B00F-D3B5-43B3-8650-5606285FF1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F2BD7-1E5A-4356-AEA5-7292EEA27D08}" type="datetimeFigureOut">
              <a:rPr lang="en-IN" smtClean="0"/>
              <a:t>21-03-2021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AFA9CE-DE8F-49AF-BF2A-E85E54632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70601D-9B96-4A20-87B3-018C3FD3C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87D18-4D2C-467A-A28D-D5092D06F05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52107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FE7158-4914-4607-8D93-1B84B8C84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F2BD7-1E5A-4356-AEA5-7292EEA27D08}" type="datetimeFigureOut">
              <a:rPr lang="en-IN" smtClean="0"/>
              <a:t>21-03-2021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DF4721-4E54-4E59-9607-6A9AB5580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BBC4D0-3E12-48F4-A264-EF2D69988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87D18-4D2C-467A-A28D-D5092D06F05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10061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E4E9C-9837-44D9-A497-3F92DF4F23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F64861-3C36-45B7-B814-39A094D1F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EA2EFC-9D24-4B69-B169-E461326D3D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0A8FA3-F890-43A5-B46D-EF74C2356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F2BD7-1E5A-4356-AEA5-7292EEA27D08}" type="datetimeFigureOut">
              <a:rPr lang="en-IN" smtClean="0"/>
              <a:t>21-03-2021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40D0E9-3FB6-4F56-A29C-1894C081D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DCAF9E-8AD5-4858-8627-E81C060E0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87D18-4D2C-467A-A28D-D5092D06F05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67855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5299A-B6D7-40AB-9AAC-F1EBB61D9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FF58688-6D27-41F4-86D7-B9E4A3A1AD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9F6D42-099D-41C2-81A7-11E7C964DD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DA6B4D-B304-4F17-B166-E1CE85903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F2BD7-1E5A-4356-AEA5-7292EEA27D08}" type="datetimeFigureOut">
              <a:rPr lang="en-IN" smtClean="0"/>
              <a:t>21-03-2021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655455-7114-4BC6-920B-0980CE688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0FD207-1CF6-4A97-AC66-71009F5EA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87D18-4D2C-467A-A28D-D5092D06F05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78117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879750F-B902-4A54-A5B1-3E84BBC3A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A6A220-29DD-482E-BCC1-A932E79835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770A94-6E05-4171-AA1E-FF7691DD76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BF2BD7-1E5A-4356-AEA5-7292EEA27D08}" type="datetimeFigureOut">
              <a:rPr lang="en-IN" smtClean="0"/>
              <a:t>21-03-2021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7BD72B-F827-4BB1-BBE4-68E6196AF5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490F5A-197D-4EC4-AA9E-AD13BB65C1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287D18-4D2C-467A-A28D-D5092D06F05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48156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2E4B9-CB2D-4C36-88D1-376270D789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63984"/>
            <a:ext cx="10458450" cy="1100831"/>
          </a:xfrm>
        </p:spPr>
        <p:txBody>
          <a:bodyPr>
            <a:normAutofit/>
          </a:bodyPr>
          <a:lstStyle/>
          <a:p>
            <a:r>
              <a:rPr lang="en-US" sz="4800" dirty="0">
                <a:solidFill>
                  <a:schemeClr val="accent1">
                    <a:lumMod val="75000"/>
                    <a:alpha val="99000"/>
                  </a:schemeClr>
                </a:solidFill>
                <a:latin typeface="Baskerville Old Face" panose="02020602080505020303" pitchFamily="18" charset="0"/>
              </a:rPr>
              <a:t>K.P. INTERNATIONAL SCHOOL</a:t>
            </a:r>
            <a:endParaRPr lang="en-IN" sz="4800" dirty="0">
              <a:solidFill>
                <a:schemeClr val="accent1">
                  <a:lumMod val="75000"/>
                  <a:alpha val="99000"/>
                </a:schemeClr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159F96-E0C7-40E5-A41B-0BBB0BFD38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464816"/>
            <a:ext cx="10591800" cy="3145284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AFFILIATED TO C.B.S.E. , DELHI</a:t>
            </a:r>
          </a:p>
          <a:p>
            <a:r>
              <a:rPr lang="en-US" sz="3200" dirty="0"/>
              <a:t>GAWRA ROAD , PARIKSHIT GARH (MEERUT) -250406</a:t>
            </a:r>
          </a:p>
          <a:p>
            <a:r>
              <a:rPr lang="en-US" sz="3200" dirty="0"/>
              <a:t>PH: 7252835757, 7252835858</a:t>
            </a:r>
            <a:endParaRPr lang="en-IN" sz="3200" dirty="0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A0041428-DB47-4266-AA8B-5A1673F6BC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271" y="363983"/>
            <a:ext cx="1500326" cy="1100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98121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33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Baskerville Old Face</vt:lpstr>
      <vt:lpstr>Calibri</vt:lpstr>
      <vt:lpstr>Calibri Light</vt:lpstr>
      <vt:lpstr>Office Theme</vt:lpstr>
      <vt:lpstr>K.P. INTERNATIONAL SCHOOL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K.P. INTERNATIONAL SCHOOL</dc:title>
  <dc:creator>Deepak Bhati</dc:creator>
  <cp:lastModifiedBy>Deepak Bhati</cp:lastModifiedBy>
  <cp:revision>3</cp:revision>
  <dcterms:created xsi:type="dcterms:W3CDTF">2021-03-21T14:14:04Z</dcterms:created>
  <dcterms:modified xsi:type="dcterms:W3CDTF">2021-03-21T14:32:32Z</dcterms:modified>
</cp:coreProperties>
</file>